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0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703" r:id="rId12"/>
    <p:sldId id="2672" r:id="rId13"/>
    <p:sldId id="2670" r:id="rId14"/>
    <p:sldId id="2673" r:id="rId15"/>
    <p:sldId id="2647" r:id="rId16"/>
    <p:sldId id="2656" r:id="rId17"/>
    <p:sldId id="2700" r:id="rId18"/>
    <p:sldId id="2655" r:id="rId19"/>
    <p:sldId id="2657" r:id="rId20"/>
    <p:sldId id="2658" r:id="rId21"/>
    <p:sldId id="2660" r:id="rId22"/>
    <p:sldId id="2661" r:id="rId23"/>
    <p:sldId id="2650" r:id="rId24"/>
    <p:sldId id="2654" r:id="rId25"/>
    <p:sldId id="2648" r:id="rId26"/>
    <p:sldId id="2653" r:id="rId27"/>
    <p:sldId id="2651" r:id="rId28"/>
    <p:sldId id="2652" r:id="rId29"/>
    <p:sldId id="2695" r:id="rId30"/>
    <p:sldId id="2705" r:id="rId31"/>
    <p:sldId id="2698" r:id="rId32"/>
    <p:sldId id="2696" r:id="rId33"/>
    <p:sldId id="2712" r:id="rId34"/>
    <p:sldId id="2714" r:id="rId35"/>
    <p:sldId id="2715" r:id="rId36"/>
    <p:sldId id="2716" r:id="rId37"/>
    <p:sldId id="2713" r:id="rId38"/>
    <p:sldId id="2722" r:id="rId39"/>
    <p:sldId id="2724" r:id="rId40"/>
    <p:sldId id="2777" r:id="rId41"/>
    <p:sldId id="2778" r:id="rId42"/>
    <p:sldId id="2742" r:id="rId43"/>
    <p:sldId id="2725" r:id="rId44"/>
    <p:sldId id="2726" r:id="rId45"/>
    <p:sldId id="2727" r:id="rId46"/>
    <p:sldId id="2728" r:id="rId47"/>
    <p:sldId id="2729" r:id="rId48"/>
    <p:sldId id="2730" r:id="rId49"/>
    <p:sldId id="2718" r:id="rId50"/>
    <p:sldId id="2719" r:id="rId51"/>
    <p:sldId id="2720" r:id="rId52"/>
    <p:sldId id="2745" r:id="rId53"/>
    <p:sldId id="2748" r:id="rId54"/>
    <p:sldId id="2749" r:id="rId55"/>
    <p:sldId id="2755" r:id="rId56"/>
    <p:sldId id="2756" r:id="rId57"/>
    <p:sldId id="2760" r:id="rId58"/>
    <p:sldId id="2751" r:id="rId59"/>
    <p:sldId id="2762" r:id="rId60"/>
    <p:sldId id="2763" r:id="rId61"/>
    <p:sldId id="2764" r:id="rId62"/>
    <p:sldId id="2750" r:id="rId63"/>
    <p:sldId id="2767" r:id="rId64"/>
    <p:sldId id="2779" r:id="rId65"/>
    <p:sldId id="2780" r:id="rId66"/>
    <p:sldId id="2784" r:id="rId67"/>
    <p:sldId id="2783" r:id="rId68"/>
    <p:sldId id="2781" r:id="rId69"/>
    <p:sldId id="2768" r:id="rId70"/>
    <p:sldId id="2765" r:id="rId71"/>
    <p:sldId id="2747" r:id="rId72"/>
    <p:sldId id="2734" r:id="rId73"/>
    <p:sldId id="2738" r:id="rId74"/>
    <p:sldId id="2736" r:id="rId75"/>
    <p:sldId id="2735" r:id="rId76"/>
    <p:sldId id="2737" r:id="rId77"/>
    <p:sldId id="2741" r:id="rId78"/>
    <p:sldId id="2770" r:id="rId79"/>
    <p:sldId id="2775" r:id="rId80"/>
    <p:sldId id="2743" r:id="rId81"/>
    <p:sldId id="2744" r:id="rId82"/>
    <p:sldId id="2772" r:id="rId83"/>
    <p:sldId id="2774" r:id="rId84"/>
    <p:sldId id="2773" r:id="rId85"/>
    <p:sldId id="2771" r:id="rId86"/>
    <p:sldId id="2721" r:id="rId87"/>
    <p:sldId id="2794" r:id="rId88"/>
    <p:sldId id="2795" r:id="rId89"/>
    <p:sldId id="2644" r:id="rId90"/>
    <p:sldId id="2640" r:id="rId91"/>
    <p:sldId id="2684" r:id="rId92"/>
    <p:sldId id="2681" r:id="rId93"/>
    <p:sldId id="2645" r:id="rId94"/>
    <p:sldId id="2785" r:id="rId95"/>
    <p:sldId id="2786" r:id="rId96"/>
    <p:sldId id="2787" r:id="rId97"/>
    <p:sldId id="2788" r:id="rId98"/>
    <p:sldId id="2789" r:id="rId99"/>
    <p:sldId id="2790" r:id="rId100"/>
    <p:sldId id="2792" r:id="rId101"/>
    <p:sldId id="2791" r:id="rId102"/>
    <p:sldId id="2646" r:id="rId103"/>
    <p:sldId id="2776" r:id="rId104"/>
    <p:sldId id="2675" r:id="rId105"/>
    <p:sldId id="2676" r:id="rId106"/>
    <p:sldId id="2677" r:id="rId107"/>
    <p:sldId id="2697" r:id="rId108"/>
    <p:sldId id="2731" r:id="rId109"/>
    <p:sldId id="2666" r:id="rId110"/>
    <p:sldId id="2733" r:id="rId111"/>
    <p:sldId id="2665" r:id="rId112"/>
    <p:sldId id="2663" r:id="rId113"/>
    <p:sldId id="2732" r:id="rId114"/>
    <p:sldId id="2664" r:id="rId115"/>
    <p:sldId id="2638" r:id="rId116"/>
    <p:sldId id="2680" r:id="rId117"/>
    <p:sldId id="2584" r:id="rId118"/>
    <p:sldId id="2586" r:id="rId119"/>
    <p:sldId id="2587" r:id="rId120"/>
    <p:sldId id="2619" r:id="rId121"/>
    <p:sldId id="2628" r:id="rId122"/>
    <p:sldId id="2629" r:id="rId123"/>
    <p:sldId id="2630" r:id="rId124"/>
    <p:sldId id="2631" r:id="rId125"/>
    <p:sldId id="2632" r:id="rId126"/>
    <p:sldId id="2633" r:id="rId127"/>
    <p:sldId id="2634" r:id="rId128"/>
    <p:sldId id="2635" r:id="rId129"/>
    <p:sldId id="2636" r:id="rId130"/>
    <p:sldId id="2637" r:id="rId131"/>
    <p:sldId id="2610" r:id="rId132"/>
    <p:sldId id="2685" r:id="rId133"/>
    <p:sldId id="2687" r:id="rId134"/>
    <p:sldId id="2689" r:id="rId135"/>
    <p:sldId id="2691" r:id="rId136"/>
    <p:sldId id="2688" r:id="rId137"/>
    <p:sldId id="2690" r:id="rId138"/>
    <p:sldId id="2588" r:id="rId139"/>
    <p:sldId id="2692" r:id="rId140"/>
    <p:sldId id="2693" r:id="rId141"/>
    <p:sldId id="2592" r:id="rId142"/>
    <p:sldId id="2622" r:id="rId143"/>
    <p:sldId id="2621" r:id="rId144"/>
    <p:sldId id="2793" r:id="rId145"/>
    <p:sldId id="2612" r:id="rId146"/>
    <p:sldId id="2623" r:id="rId147"/>
    <p:sldId id="2598" r:id="rId148"/>
    <p:sldId id="2594" r:id="rId149"/>
    <p:sldId id="2591" r:id="rId150"/>
    <p:sldId id="2589" r:id="rId151"/>
    <p:sldId id="2613" r:id="rId152"/>
    <p:sldId id="2614" r:id="rId153"/>
    <p:sldId id="2615" r:id="rId154"/>
    <p:sldId id="2616" r:id="rId155"/>
    <p:sldId id="2617" r:id="rId156"/>
    <p:sldId id="2618" r:id="rId157"/>
    <p:sldId id="2595" r:id="rId158"/>
    <p:sldId id="2593" r:id="rId159"/>
    <p:sldId id="2797" r:id="rId160"/>
    <p:sldId id="2769" r:id="rId161"/>
    <p:sldId id="2798" r:id="rId162"/>
    <p:sldId id="2590" r:id="rId163"/>
    <p:sldId id="2799" r:id="rId164"/>
    <p:sldId id="2800" r:id="rId165"/>
    <p:sldId id="2796" r:id="rId166"/>
    <p:sldId id="2604" r:id="rId167"/>
    <p:sldId id="2605" r:id="rId168"/>
    <p:sldId id="2600" r:id="rId169"/>
    <p:sldId id="2596" r:id="rId170"/>
    <p:sldId id="2620" r:id="rId171"/>
    <p:sldId id="2606" r:id="rId172"/>
    <p:sldId id="2607" r:id="rId173"/>
    <p:sldId id="2624" r:id="rId174"/>
    <p:sldId id="2625" r:id="rId175"/>
    <p:sldId id="2601" r:id="rId176"/>
    <p:sldId id="2602" r:id="rId177"/>
    <p:sldId id="2603" r:id="rId178"/>
    <p:sldId id="2580" r:id="rId179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6" autoAdjust="0"/>
    <p:restoredTop sz="92506" autoAdjust="0"/>
  </p:normalViewPr>
  <p:slideViewPr>
    <p:cSldViewPr>
      <p:cViewPr varScale="1">
        <p:scale>
          <a:sx n="112" d="100"/>
          <a:sy n="112" d="100"/>
        </p:scale>
        <p:origin x="1616" y="192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2023. 8. 10.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61055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178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81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gif"/><Relationship Id="rId4" Type="http://schemas.openxmlformats.org/officeDocument/2006/relationships/image" Target="../media/image9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gi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2023.08.08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Activation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421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관계가 반영되지 않는다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182779"/>
            <a:ext cx="5544616" cy="307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0257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Google Word2Vec</a:t>
            </a:r>
          </a:p>
          <a:p>
            <a:pPr lvl="2"/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단어와 구문의 어휘를 포함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666510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385048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2841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카운트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ppp, page 341 ~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20" y="398334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145220" y="527193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600">
                <a:latin typeface="+mn-ea"/>
              </a:rPr>
              <a:t>fastText				:</a:t>
            </a:r>
            <a:r>
              <a:rPr lang="ko-KR" altLang="en-US" sz="1600">
                <a:latin typeface="+mn-ea"/>
              </a:rPr>
              <a:t> 구문상의 유사성 추가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600">
                <a:latin typeface="+mn-ea"/>
              </a:rPr>
              <a:t>ELMo				:</a:t>
            </a:r>
            <a:r>
              <a:rPr lang="ko-KR" altLang="en-US" sz="1600">
                <a:latin typeface="+mn-ea"/>
              </a:rPr>
              <a:t> 신경망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600">
                <a:latin typeface="+mn-ea"/>
              </a:rPr>
              <a:t>Google Universal Sentence Encoder	:</a:t>
            </a:r>
            <a:r>
              <a:rPr lang="ko-KR" altLang="en-US" sz="1600">
                <a:latin typeface="+mn-ea"/>
              </a:rPr>
              <a:t> 신경망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600">
                <a:latin typeface="+mn-ea"/>
              </a:rPr>
              <a:t>InferSent				:</a:t>
            </a:r>
            <a:r>
              <a:rPr lang="ko-KR" altLang="en-US" sz="1600">
                <a:latin typeface="+mn-ea"/>
              </a:rPr>
              <a:t> 문장 인코딩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600">
                <a:latin typeface="+mn-ea"/>
              </a:rPr>
              <a:t>SkipThoughts 			: </a:t>
            </a:r>
            <a:r>
              <a:rPr lang="ko-KR" altLang="en-US" sz="1600">
                <a:latin typeface="+mn-ea"/>
              </a:rPr>
              <a:t>문장 인코딩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600">
                <a:latin typeface="+mn-ea"/>
              </a:rPr>
              <a:t>ULMFit				: </a:t>
            </a:r>
            <a:r>
              <a:rPr lang="ko-KR" altLang="en-US" sz="1600">
                <a:latin typeface="+mn-ea"/>
              </a:rPr>
              <a:t>언어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600">
                <a:latin typeface="+mn-ea"/>
              </a:rPr>
              <a:t>BERT			   	: </a:t>
            </a:r>
            <a:r>
              <a:rPr lang="ko-KR" altLang="en-US" sz="1600">
                <a:latin typeface="+mn-ea"/>
              </a:rPr>
              <a:t>언어 모델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신경망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문자 </a:t>
            </a:r>
            <a:r>
              <a:rPr lang="ko-KR" altLang="en-US" sz="1400" dirty="0" err="1">
                <a:latin typeface="+mn-ea"/>
              </a:rPr>
              <a:t>임베딩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부분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언어 모델 기반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임베딩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9461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6989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pppqqq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010071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14633E9-136E-2AA1-D4D9-71F7056AF45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내부에서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8A45117-6EAF-5163-A6F1-E9AC81C861DC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9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5858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	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025008" y="3789040"/>
            <a:ext cx="4536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92" y="4810566"/>
            <a:ext cx="2357440" cy="142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A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33670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B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B9513C-F944-5704-9E91-8F4717EC5E5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95854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0FE9C-2D6A-7EBA-4F2E-631B89D5D780}"/>
              </a:ext>
            </a:extLst>
          </p:cNvPr>
          <p:cNvSpPr/>
          <p:nvPr/>
        </p:nvSpPr>
        <p:spPr>
          <a:xfrm>
            <a:off x="523854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18816-E3A8-2F4D-A8F9-D8D8F364799D}"/>
              </a:ext>
            </a:extLst>
          </p:cNvPr>
          <p:cNvSpPr/>
          <p:nvPr/>
        </p:nvSpPr>
        <p:spPr>
          <a:xfrm>
            <a:off x="6590028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4E68A-D716-0B0E-3062-2044889CF1F2}"/>
              </a:ext>
            </a:extLst>
          </p:cNvPr>
          <p:cNvCxnSpPr>
            <a:cxnSpLocks/>
            <a:stCxn id="43" idx="3"/>
            <a:endCxn id="40" idx="1"/>
          </p:cNvCxnSpPr>
          <p:nvPr/>
        </p:nvCxnSpPr>
        <p:spPr>
          <a:xfrm>
            <a:off x="821002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4" y="3420291"/>
            <a:ext cx="3933825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249143" y="6021288"/>
            <a:ext cx="3573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A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33239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>
                <a:solidFill>
                  <a:srgbClr val="0070C0"/>
                </a:solidFill>
                <a:latin typeface="+mn-ea"/>
              </a:rPr>
              <a:t>B</a:t>
            </a:r>
            <a:endParaRPr lang="ko-KR" altLang="en-US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7B9513C-F944-5704-9E91-8F4717EC5E5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95854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0FE9C-2D6A-7EBA-4F2E-631B89D5D780}"/>
              </a:ext>
            </a:extLst>
          </p:cNvPr>
          <p:cNvSpPr/>
          <p:nvPr/>
        </p:nvSpPr>
        <p:spPr>
          <a:xfrm>
            <a:off x="5238543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ED18816-E3A8-2F4D-A8F9-D8D8F364799D}"/>
              </a:ext>
            </a:extLst>
          </p:cNvPr>
          <p:cNvSpPr/>
          <p:nvPr/>
        </p:nvSpPr>
        <p:spPr>
          <a:xfrm>
            <a:off x="6590028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C34E68A-D716-0B0E-3062-2044889CF1F2}"/>
              </a:ext>
            </a:extLst>
          </p:cNvPr>
          <p:cNvCxnSpPr>
            <a:cxnSpLocks/>
            <a:stCxn id="43" idx="3"/>
            <a:endCxn id="40" idx="1"/>
          </p:cNvCxnSpPr>
          <p:nvPr/>
        </p:nvCxnSpPr>
        <p:spPr>
          <a:xfrm>
            <a:off x="821002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C1FD88-82F1-5756-D910-B0147C71EA91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F9B3B877-0C6F-F99B-EC9C-77632FE2E581}"/>
              </a:ext>
            </a:extLst>
          </p:cNvPr>
          <p:cNvSpPr txBox="1">
            <a:spLocks/>
          </p:cNvSpPr>
          <p:nvPr/>
        </p:nvSpPr>
        <p:spPr>
          <a:xfrm>
            <a:off x="344488" y="4063249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EB4ADA34-993E-B8A9-124A-2FB4EDC61384}"/>
              </a:ext>
            </a:extLst>
          </p:cNvPr>
          <p:cNvSpPr txBox="1">
            <a:spLocks/>
          </p:cNvSpPr>
          <p:nvPr/>
        </p:nvSpPr>
        <p:spPr>
          <a:xfrm>
            <a:off x="344488" y="4098558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04255"/>
            <a:ext cx="4249666" cy="4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BBox (Bounding Box)</a:t>
            </a:r>
          </a:p>
          <a:p>
            <a:r>
              <a:rPr lang="en-US" altLang="ko-KR" sz="1000">
                <a:latin typeface="+mn-ea"/>
              </a:rPr>
              <a:t>FPN (Feature Pyramid Networks)</a:t>
            </a:r>
          </a:p>
          <a:p>
            <a:r>
              <a:rPr lang="en-US" altLang="ko-KR" sz="1000">
                <a:latin typeface="+mn-ea"/>
              </a:rPr>
              <a:t>FCN (Fully Convolutional Network)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3728864" y="617035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6033120" y="4576720"/>
            <a:ext cx="3528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pppqqq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30814</TotalTime>
  <Words>13193</Words>
  <Application>Microsoft Macintosh PowerPoint</Application>
  <PresentationFormat>A4 용지(210x297mm)</PresentationFormat>
  <Paragraphs>2717</Paragraphs>
  <Slides>178</Slides>
  <Notes>157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178</vt:i4>
      </vt:variant>
    </vt:vector>
  </HeadingPairs>
  <TitlesOfParts>
    <vt:vector size="186" baseType="lpstr">
      <vt:lpstr>-apple-system</vt:lpstr>
      <vt:lpstr>맑은 고딕</vt:lpstr>
      <vt:lpstr>Arial</vt:lpstr>
      <vt:lpstr>Cambria Math</vt:lpstr>
      <vt:lpstr>Menlo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3265</cp:revision>
  <cp:lastPrinted>2022-05-11T11:02:30Z</cp:lastPrinted>
  <dcterms:created xsi:type="dcterms:W3CDTF">2006-10-05T04:04:58Z</dcterms:created>
  <dcterms:modified xsi:type="dcterms:W3CDTF">2023-08-10T07:58:33Z</dcterms:modified>
</cp:coreProperties>
</file>